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1.png"/></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R(A1, A2, </a:t>
            </a:r>
            <a:r>
              <a:rPr lang="en-US" sz="1800" dirty="0">
                <a:solidFill>
                  <a:schemeClr val="bg1">
                    <a:lumMod val="50000"/>
                  </a:schemeClr>
                </a:solidFill>
                <a:latin typeface="Liberation Mono"/>
              </a:rPr>
              <a:t>. . .</a:t>
            </a:r>
            <a:r>
              <a:rPr lang="en-IN" dirty="0">
                <a:latin typeface="Palatino Linotype" panose="02040502050505030304" pitchFamily="18" charset="0"/>
              </a:rPr>
              <a:t> , An) × S(B1, B2, </a:t>
            </a:r>
            <a:r>
              <a:rPr lang="en-US" sz="1800" dirty="0">
                <a:solidFill>
                  <a:schemeClr val="bg1">
                    <a:lumMod val="50000"/>
                  </a:schemeClr>
                </a:solidFill>
                <a:latin typeface="Liberation Mono"/>
              </a:rPr>
              <a:t>. . .</a:t>
            </a:r>
            <a:r>
              <a:rPr lang="en-IN" dirty="0">
                <a:latin typeface="Palatino Linotype" panose="02040502050505030304" pitchFamily="18" charset="0"/>
              </a:rPr>
              <a:t> , Bm) is a relation Q with degree n + m attributes Q(A1, A2, </a:t>
            </a:r>
            <a:r>
              <a:rPr lang="en-US" sz="1800" dirty="0">
                <a:solidFill>
                  <a:schemeClr val="bg1">
                    <a:lumMod val="50000"/>
                  </a:schemeClr>
                </a:solidFill>
                <a:latin typeface="Liberation Mono"/>
              </a:rPr>
              <a:t>. . .</a:t>
            </a:r>
            <a:r>
              <a:rPr lang="en-IN" dirty="0">
                <a:latin typeface="Palatino Linotype" panose="02040502050505030304" pitchFamily="18" charset="0"/>
              </a:rPr>
              <a:t> , An, B1, B2, </a:t>
            </a:r>
            <a:r>
              <a:rPr lang="en-US" sz="1800" dirty="0">
                <a:solidFill>
                  <a:schemeClr val="bg1">
                    <a:lumMod val="50000"/>
                  </a:schemeClr>
                </a:solidFill>
                <a:latin typeface="Liberation Mono"/>
              </a:rPr>
              <a:t>. . </a:t>
            </a:r>
            <a:r>
              <a:rPr lang="en-US" sz="1800">
                <a:solidFill>
                  <a:schemeClr val="bg1">
                    <a:lumMod val="50000"/>
                  </a:schemeClr>
                </a:solidFill>
                <a:latin typeface="Liberation Mono"/>
              </a:rPr>
              <a:t>.</a:t>
            </a:r>
            <a:r>
              <a:rPr lang="en-IN">
                <a:latin typeface="Palatino Linotype" panose="02040502050505030304" pitchFamily="18" charset="0"/>
              </a:rPr>
              <a:t> </a:t>
            </a:r>
            <a:r>
              <a:rPr lang="en-IN" dirty="0">
                <a:latin typeface="Palatino Linotype" panose="02040502050505030304" pitchFamily="18" charset="0"/>
              </a:rPr>
              <a:t>, Bm),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
        <p:nvSpPr>
          <p:cNvPr id="3" name="TextBox 2">
            <a:extLst>
              <a:ext uri="{FF2B5EF4-FFF2-40B4-BE49-F238E27FC236}">
                <a16:creationId xmlns:a16="http://schemas.microsoft.com/office/drawing/2014/main" id="{FD95D98B-69B7-FF9E-75A6-72EF34B621A6}"/>
              </a:ext>
            </a:extLst>
          </p:cNvPr>
          <p:cNvSpPr txBox="1"/>
          <p:nvPr/>
        </p:nvSpPr>
        <p:spPr>
          <a:xfrm>
            <a:off x="126664" y="5158933"/>
            <a:ext cx="11938670" cy="923330"/>
          </a:xfrm>
          <a:prstGeom prst="rect">
            <a:avLst/>
          </a:prstGeom>
          <a:noFill/>
        </p:spPr>
        <p:txBody>
          <a:bodyPr wrap="square">
            <a:spAutoFit/>
          </a:bodyPr>
          <a:lstStyle/>
          <a:p>
            <a:r>
              <a:rPr lang="en-IN" dirty="0">
                <a:latin typeface="Palatino Linotype" panose="02040502050505030304" pitchFamily="18" charset="0"/>
              </a:rPr>
              <a:t>The result of R(A1, A2, </a:t>
            </a:r>
            <a:r>
              <a:rPr lang="en-US" sz="1800" dirty="0">
                <a:solidFill>
                  <a:schemeClr val="bg1">
                    <a:lumMod val="50000"/>
                  </a:schemeClr>
                </a:solidFill>
                <a:latin typeface="Liberation Mono"/>
              </a:rPr>
              <a:t>. . .</a:t>
            </a:r>
            <a:r>
              <a:rPr lang="en-IN" dirty="0">
                <a:latin typeface="Palatino Linotype" panose="02040502050505030304" pitchFamily="18" charset="0"/>
              </a:rPr>
              <a:t> , An)           </a:t>
            </a:r>
            <a:r>
              <a:rPr lang="en-IN" sz="2400" baseline="-25000" dirty="0">
                <a:latin typeface="Palatino Linotype" panose="02040502050505030304" pitchFamily="18" charset="0"/>
              </a:rPr>
              <a:t>&lt;join condition&gt; </a:t>
            </a:r>
            <a:r>
              <a:rPr lang="en-IN" dirty="0">
                <a:latin typeface="Palatino Linotype" panose="02040502050505030304" pitchFamily="18" charset="0"/>
              </a:rPr>
              <a:t>S(B1, B2, </a:t>
            </a:r>
            <a:r>
              <a:rPr lang="en-US" sz="1800" dirty="0">
                <a:solidFill>
                  <a:schemeClr val="bg1">
                    <a:lumMod val="50000"/>
                  </a:schemeClr>
                </a:solidFill>
                <a:latin typeface="Liberation Mono"/>
              </a:rPr>
              <a:t>. . .</a:t>
            </a:r>
            <a:r>
              <a:rPr lang="en-IN" dirty="0">
                <a:latin typeface="Palatino Linotype" panose="02040502050505030304" pitchFamily="18" charset="0"/>
              </a:rPr>
              <a:t> , Bm) is a relation Q with degree n + m attributes Q(A1, A2, </a:t>
            </a:r>
            <a:r>
              <a:rPr lang="en-US" sz="1800" dirty="0">
                <a:solidFill>
                  <a:schemeClr val="bg1">
                    <a:lumMod val="50000"/>
                  </a:schemeClr>
                </a:solidFill>
                <a:latin typeface="Liberation Mono"/>
              </a:rPr>
              <a:t>. . .</a:t>
            </a:r>
            <a:r>
              <a:rPr lang="en-IN" dirty="0">
                <a:latin typeface="Palatino Linotype" panose="02040502050505030304" pitchFamily="18" charset="0"/>
              </a:rPr>
              <a:t> , An, B1, B2, </a:t>
            </a:r>
            <a:r>
              <a:rPr lang="en-US" sz="1800" dirty="0">
                <a:solidFill>
                  <a:schemeClr val="bg1">
                    <a:lumMod val="50000"/>
                  </a:schemeClr>
                </a:solidFill>
                <a:latin typeface="Liberation Mono"/>
              </a:rPr>
              <a:t>. . .</a:t>
            </a:r>
            <a:r>
              <a:rPr lang="en-IN" dirty="0">
                <a:latin typeface="Palatino Linotype" panose="02040502050505030304" pitchFamily="18" charset="0"/>
              </a:rPr>
              <a:t> , Bm), in that order.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612594"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a:t>
            </a:r>
            <a:r>
              <a:rPr lang="en-US" dirty="0" err="1">
                <a:latin typeface="Liberation Mono"/>
                <a:ea typeface="Times New Roman" panose="02020603050405020304" pitchFamily="18" charset="0"/>
                <a:cs typeface="Arial" panose="020B0604020202020204" pitchFamily="34" charset="0"/>
              </a:rPr>
              <a:t>custid</a:t>
            </a:r>
            <a:r>
              <a:rPr lang="en-US" dirty="0">
                <a:latin typeface="Liberation Mono"/>
                <a:ea typeface="Times New Roman" panose="02020603050405020304" pitchFamily="18"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46860</TotalTime>
  <Words>69669</Words>
  <Application>Microsoft Office PowerPoint</Application>
  <PresentationFormat>Widescreen</PresentationFormat>
  <Paragraphs>8712</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10702</cp:revision>
  <dcterms:created xsi:type="dcterms:W3CDTF">2015-10-09T06:09:34Z</dcterms:created>
  <dcterms:modified xsi:type="dcterms:W3CDTF">2023-03-01T04:40:41Z</dcterms:modified>
</cp:coreProperties>
</file>